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11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2"/>
    <p:restoredTop sz="94767"/>
  </p:normalViewPr>
  <p:slideViewPr>
    <p:cSldViewPr snapToGrid="0">
      <p:cViewPr varScale="1">
        <p:scale>
          <a:sx n="184" d="100"/>
          <a:sy n="184" d="100"/>
        </p:scale>
        <p:origin x="176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b253a6ad0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10b253a6ad0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bc72dd3a4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bc72dd3a4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Gaby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72dd3a4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72dd3a4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AMBOS: Darles motivación, decir que depende de su trabajo. Y que como indian youtuber nos tienen a nosotros. Fomentar la ayuda entre ellos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bc72dd3a4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bc72dd3a4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bc72dd3a4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bc72dd3a4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fbcc197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cfbcc197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bc72dd3a4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bc72dd3a4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b253a6ad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g10b253a6a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bc72dd3a4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bc72dd3a4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Carlos: Esto les sera util para sus cursos de postgrado.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bc72dd3a4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bc72dd3a4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AMbos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22b91ae1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d22b91ae1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bc72dd3a4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bc72dd3a4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Gaby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bc72dd3a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bc72dd3a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Gaby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b253a6ad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b253a6ad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Gaby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>
  <p:cSld name="Títul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1" y="-10270"/>
            <a:ext cx="4382100" cy="5163900"/>
          </a:xfrm>
          <a:prstGeom prst="rect">
            <a:avLst/>
          </a:prstGeom>
          <a:solidFill>
            <a:srgbClr val="2C7BD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931" y="40876"/>
            <a:ext cx="1825641" cy="118666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 rot="10800000" flipH="1">
            <a:off x="-1" y="-42"/>
            <a:ext cx="53400" cy="1282500"/>
          </a:xfrm>
          <a:prstGeom prst="rect">
            <a:avLst/>
          </a:prstGeom>
          <a:solidFill>
            <a:srgbClr val="FFE200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112333" y="4071938"/>
            <a:ext cx="4153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i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12333" y="3642891"/>
            <a:ext cx="415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eño personalizado">
  <p:cSld name="3_Diseño personalizad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766000" y="4843465"/>
            <a:ext cx="378000" cy="162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7414" y="4741250"/>
            <a:ext cx="2314500" cy="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291704" y="1352550"/>
            <a:ext cx="8559600" cy="3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60" name="Google Shape;60;p14"/>
          <p:cNvGrpSpPr/>
          <p:nvPr/>
        </p:nvGrpSpPr>
        <p:grpSpPr>
          <a:xfrm>
            <a:off x="139148" y="4760335"/>
            <a:ext cx="7813312" cy="346275"/>
            <a:chOff x="185530" y="6347113"/>
            <a:chExt cx="10417750" cy="461700"/>
          </a:xfrm>
        </p:grpSpPr>
        <p:sp>
          <p:nvSpPr>
            <p:cNvPr id="61" name="Google Shape;61;p14"/>
            <p:cNvSpPr/>
            <p:nvPr/>
          </p:nvSpPr>
          <p:spPr>
            <a:xfrm>
              <a:off x="185530" y="6565648"/>
              <a:ext cx="8521200" cy="1080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8695993" y="6565648"/>
              <a:ext cx="1153500" cy="108000"/>
            </a:xfrm>
            <a:prstGeom prst="rect">
              <a:avLst/>
            </a:prstGeom>
            <a:solidFill>
              <a:srgbClr val="2C7BD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9849680" y="6347113"/>
              <a:ext cx="753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" sz="1800" b="0" i="0" u="none" strike="noStrike" cap="none">
                  <a:solidFill>
                    <a:srgbClr val="2C7BDF"/>
                  </a:solidFill>
                  <a:latin typeface="Calibri"/>
                  <a:ea typeface="Calibri"/>
                  <a:cs typeface="Calibri"/>
                  <a:sym typeface="Calibri"/>
                </a:rPr>
                <a:t>uc.cl</a:t>
              </a:r>
              <a:endParaRPr sz="1800" b="0" i="0" u="none" strike="noStrike" cap="none">
                <a:solidFill>
                  <a:srgbClr val="2C7BD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291704" y="150220"/>
            <a:ext cx="8559600" cy="9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 sz="2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/>
          <p:nvPr/>
        </p:nvSpPr>
        <p:spPr>
          <a:xfrm rot="10800000" flipH="1">
            <a:off x="0" y="-3"/>
            <a:ext cx="177000" cy="1117800"/>
          </a:xfrm>
          <a:prstGeom prst="rect">
            <a:avLst/>
          </a:prstGeom>
          <a:solidFill>
            <a:srgbClr val="FFE200"/>
          </a:solidFill>
          <a:ln>
            <a:noFill/>
          </a:ln>
        </p:spPr>
        <p:txBody>
          <a:bodyPr spcFirstLastPara="1" wrap="square" lIns="243825" tIns="121925" rIns="243825" bIns="121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endParaRPr sz="6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portada 1">
  <p:cSld name="Contraportada 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182273" y="171450"/>
            <a:ext cx="8810400" cy="4790400"/>
          </a:xfrm>
          <a:prstGeom prst="rect">
            <a:avLst/>
          </a:prstGeom>
          <a:solidFill>
            <a:srgbClr val="2C7BD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28875" y="1243013"/>
            <a:ext cx="428625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90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16" descr="LOGO IIBM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125" y="1883949"/>
            <a:ext cx="4311751" cy="1816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 descr="UC lineal HOR_BL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2631" y="248991"/>
            <a:ext cx="1178739" cy="73004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gvalle@uc.c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it will work?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700" y="498478"/>
            <a:ext cx="5714599" cy="42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C509B0C6-D95F-E6A9-3385-023D0E38D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93" y="1014601"/>
            <a:ext cx="7772400" cy="27895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hedule of a group project&#10;&#10;Description automatically generated">
            <a:extLst>
              <a:ext uri="{FF2B5EF4-FFF2-40B4-BE49-F238E27FC236}">
                <a16:creationId xmlns:a16="http://schemas.microsoft.com/office/drawing/2014/main" id="{E758EF10-76D2-B635-7646-6EC153FC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53" y="83552"/>
            <a:ext cx="6052934" cy="47737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title"/>
          </p:nvPr>
        </p:nvSpPr>
        <p:spPr>
          <a:xfrm>
            <a:off x="291704" y="150220"/>
            <a:ext cx="8559600" cy="957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Whatsapp Group</a:t>
            </a:r>
            <a:endParaRPr/>
          </a:p>
        </p:txBody>
      </p:sp>
      <p:pic>
        <p:nvPicPr>
          <p:cNvPr id="4" name="Picture 3" descr="A qr code with a logo&#10;&#10;Description automatically generated">
            <a:extLst>
              <a:ext uri="{FF2B5EF4-FFF2-40B4-BE49-F238E27FC236}">
                <a16:creationId xmlns:a16="http://schemas.microsoft.com/office/drawing/2014/main" id="{C79A6212-3C09-AC61-5110-E7E438B9C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538" y="871147"/>
            <a:ext cx="3818143" cy="38522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title"/>
          </p:nvPr>
        </p:nvSpPr>
        <p:spPr>
          <a:xfrm>
            <a:off x="291704" y="150220"/>
            <a:ext cx="8559600" cy="957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Evaluation</a:t>
            </a:r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body" idx="1"/>
          </p:nvPr>
        </p:nvSpPr>
        <p:spPr>
          <a:xfrm>
            <a:off x="291700" y="963500"/>
            <a:ext cx="8599500" cy="696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SzPts val="1700"/>
              <a:buChar char="-"/>
            </a:pPr>
            <a:r>
              <a:rPr lang="es" sz="1700" b="1" dirty="0"/>
              <a:t>No grades. </a:t>
            </a:r>
            <a:r>
              <a:rPr lang="es" sz="1700" dirty="0"/>
              <a:t>But you must send your work of every day to the link that will be at the end of the documents of each session</a:t>
            </a:r>
            <a:endParaRPr sz="10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4990200" y="4393200"/>
            <a:ext cx="4153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</a:pPr>
            <a:r>
              <a:rPr lang="es" sz="1500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Carlos Valle (</a:t>
            </a:r>
            <a:r>
              <a:rPr lang="es" sz="1500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  <a:hlinkClick r:id="rId3"/>
              </a:rPr>
              <a:t>cgvalle@uc.cl</a:t>
            </a:r>
            <a:r>
              <a:rPr lang="es" sz="1500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</a:pPr>
            <a:r>
              <a:rPr lang="es" sz="1500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Nicolás Garrido (</a:t>
            </a:r>
            <a:r>
              <a:rPr lang="en-US" sz="1500" dirty="0" err="1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nagarrido@uc.cl</a:t>
            </a:r>
            <a:r>
              <a:rPr lang="es" sz="1500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)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</a:pPr>
            <a:endParaRPr sz="1500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9"/>
          <p:cNvSpPr txBox="1">
            <a:spLocks noGrp="1"/>
          </p:cNvSpPr>
          <p:nvPr>
            <p:ph type="ctrTitle" idx="4294967295"/>
          </p:nvPr>
        </p:nvSpPr>
        <p:spPr>
          <a:xfrm>
            <a:off x="2376153" y="1318343"/>
            <a:ext cx="6566362" cy="24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b="1" dirty="0">
                <a:latin typeface="+mj-lt"/>
                <a:ea typeface="Apple Symbols" panose="02000000000000000000" pitchFamily="2" charset="-79"/>
                <a:cs typeface="Apple Symbols" panose="02000000000000000000" pitchFamily="2" charset="-79"/>
                <a:sym typeface="Century Gothic"/>
              </a:rPr>
              <a:t>Bootcamp </a:t>
            </a:r>
            <a:br>
              <a:rPr lang="es" sz="5000" b="1" dirty="0">
                <a:latin typeface="+mj-lt"/>
                <a:ea typeface="Apple Symbols" panose="02000000000000000000" pitchFamily="2" charset="-79"/>
                <a:cs typeface="Apple Symbols" panose="02000000000000000000" pitchFamily="2" charset="-79"/>
                <a:sym typeface="Century Gothic"/>
              </a:rPr>
            </a:br>
            <a:r>
              <a:rPr lang="es" sz="5000" b="1" dirty="0">
                <a:latin typeface="+mj-lt"/>
                <a:ea typeface="Apple Symbols" panose="02000000000000000000" pitchFamily="2" charset="-79"/>
                <a:cs typeface="Apple Symbols" panose="02000000000000000000" pitchFamily="2" charset="-79"/>
                <a:sym typeface="Century Gothic"/>
              </a:rPr>
              <a:t>2025</a:t>
            </a:r>
            <a:endParaRPr sz="5000" b="1" dirty="0">
              <a:latin typeface="+mj-lt"/>
              <a:ea typeface="Apple Symbols" panose="02000000000000000000" pitchFamily="2" charset="-79"/>
              <a:cs typeface="Apple Symbols" panose="02000000000000000000" pitchFamily="2" charset="-79"/>
              <a:sym typeface="Century Gothic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7573500" y="4666500"/>
            <a:ext cx="1570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January, 2022</a:t>
            </a:r>
            <a:endParaRPr sz="1100"/>
          </a:p>
        </p:txBody>
      </p:sp>
      <p:pic>
        <p:nvPicPr>
          <p:cNvPr id="5" name="Picture 4" descr="A blue circle with white text and symbols on it&#10;&#10;Description automatically generated">
            <a:extLst>
              <a:ext uri="{FF2B5EF4-FFF2-40B4-BE49-F238E27FC236}">
                <a16:creationId xmlns:a16="http://schemas.microsoft.com/office/drawing/2014/main" id="{066FC2EE-2C79-CA85-2381-CDF748D98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51" y="604423"/>
            <a:ext cx="3679358" cy="3679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74F79-0432-3D3F-D028-431881DD1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180" y="2217578"/>
            <a:ext cx="2126226" cy="530777"/>
          </a:xfrm>
          <a:prstGeom prst="rect">
            <a:avLst/>
          </a:prstGeom>
        </p:spPr>
      </p:pic>
      <p:pic>
        <p:nvPicPr>
          <p:cNvPr id="9" name="Picture 8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F6632743-A2E0-B98E-E2C0-ED9A08B44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138" y="2217578"/>
            <a:ext cx="1757245" cy="5415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5B7B4A-4232-3087-00C2-19E97C980B1C}"/>
              </a:ext>
            </a:extLst>
          </p:cNvPr>
          <p:cNvSpPr/>
          <p:nvPr/>
        </p:nvSpPr>
        <p:spPr>
          <a:xfrm>
            <a:off x="2004215" y="2791720"/>
            <a:ext cx="574765" cy="149290"/>
          </a:xfrm>
          <a:prstGeom prst="rect">
            <a:avLst/>
          </a:prstGeom>
          <a:solidFill>
            <a:srgbClr val="021129"/>
          </a:solidFill>
          <a:ln>
            <a:solidFill>
              <a:srgbClr val="0211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1650151" y="749900"/>
            <a:ext cx="5843700" cy="957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Welcome to the IIBM !!</a:t>
            </a:r>
            <a:endParaRPr sz="3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161" y="1539025"/>
            <a:ext cx="2815407" cy="29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21"/>
          <p:cNvCxnSpPr/>
          <p:nvPr/>
        </p:nvCxnSpPr>
        <p:spPr>
          <a:xfrm>
            <a:off x="4474350" y="2425388"/>
            <a:ext cx="17382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2473" y="909950"/>
            <a:ext cx="2551572" cy="143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3680" y="2827500"/>
            <a:ext cx="2325499" cy="130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8E2EDAFB-4C97-B10D-9CDA-B1E973DB5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21" y="230114"/>
            <a:ext cx="3367026" cy="46832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291704" y="150220"/>
            <a:ext cx="8559600" cy="957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Hello !</a:t>
            </a:r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1"/>
          </p:nvPr>
        </p:nvSpPr>
        <p:spPr>
          <a:xfrm>
            <a:off x="291700" y="3775125"/>
            <a:ext cx="4021500" cy="1338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 b="1" dirty="0"/>
              <a:t>Carlos Valle Araya, PhD.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 sz="1000" dirty="0"/>
              <a:t>IIBM Postgraduate student, 2019 generation</a:t>
            </a:r>
            <a:endParaRPr sz="10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 sz="1000" dirty="0"/>
              <a:t>Thesis: ‘Improving Brain-to-Text Models Utilizing Recurrent Neural Networks and Transfer Learning for Neuroprosthetic Speech’</a:t>
            </a:r>
            <a:endParaRPr sz="1000" dirty="0"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4572000" y="3813525"/>
            <a:ext cx="4260300" cy="957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b="1" dirty="0"/>
              <a:t>Nicolás Garrido, PhD </a:t>
            </a:r>
            <a:r>
              <a:rPr lang="es-ES" sz="1400" b="1" dirty="0" err="1"/>
              <a:t>Student</a:t>
            </a:r>
            <a:r>
              <a:rPr lang="es-ES" sz="1400" b="1" dirty="0"/>
              <a:t>.</a:t>
            </a:r>
            <a:endParaRPr sz="1400" b="1" dirty="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dirty="0"/>
              <a:t>IIBM Postgraduate student, 2023 generation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dirty="0"/>
              <a:t>Thesis: ‘</a:t>
            </a:r>
            <a:r>
              <a:rPr lang="en-US" dirty="0"/>
              <a:t>Efficient free-running multiparametric MRI, with 3D isotropic resolution at low-field (0.55 T)</a:t>
            </a:r>
            <a:r>
              <a:rPr lang="es" dirty="0"/>
              <a:t>’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94C519-98C5-546A-C239-696C68E4F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97" y="1107520"/>
            <a:ext cx="2558871" cy="255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B75B307E-51B3-E410-9209-563E4CC0F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941" y="1105963"/>
            <a:ext cx="1911786" cy="25604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4655905" y="-74264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/>
              <a:t>2022</a:t>
            </a:r>
            <a:endParaRPr sz="4800" dirty="0"/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rcRect t="22496" r="3598" b="19013"/>
          <a:stretch/>
        </p:blipFill>
        <p:spPr>
          <a:xfrm>
            <a:off x="0" y="0"/>
            <a:ext cx="4674476" cy="220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12B388-BEAF-D95D-99DB-95AEA7E66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476" y="725862"/>
            <a:ext cx="4469524" cy="3256419"/>
          </a:xfrm>
          <a:prstGeom prst="rect">
            <a:avLst/>
          </a:prstGeom>
        </p:spPr>
      </p:pic>
      <p:sp>
        <p:nvSpPr>
          <p:cNvPr id="4" name="Google Shape;112;p23">
            <a:extLst>
              <a:ext uri="{FF2B5EF4-FFF2-40B4-BE49-F238E27FC236}">
                <a16:creationId xmlns:a16="http://schemas.microsoft.com/office/drawing/2014/main" id="{0AABF850-6C2E-FBA3-8F8C-BA3A3A0B451C}"/>
              </a:ext>
            </a:extLst>
          </p:cNvPr>
          <p:cNvSpPr txBox="1">
            <a:spLocks/>
          </p:cNvSpPr>
          <p:nvPr/>
        </p:nvSpPr>
        <p:spPr>
          <a:xfrm>
            <a:off x="7722530" y="3971229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s" sz="4800" dirty="0"/>
              <a:t>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F3B14B-A235-0AD2-F157-E289935EB0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620" t="35458" r="3132" b="6898"/>
          <a:stretch/>
        </p:blipFill>
        <p:spPr>
          <a:xfrm>
            <a:off x="0" y="2624959"/>
            <a:ext cx="5082697" cy="2518541"/>
          </a:xfrm>
          <a:prstGeom prst="rect">
            <a:avLst/>
          </a:prstGeom>
        </p:spPr>
      </p:pic>
      <p:sp>
        <p:nvSpPr>
          <p:cNvPr id="5" name="Google Shape;112;p23">
            <a:extLst>
              <a:ext uri="{FF2B5EF4-FFF2-40B4-BE49-F238E27FC236}">
                <a16:creationId xmlns:a16="http://schemas.microsoft.com/office/drawing/2014/main" id="{922C8513-FFCB-BE71-A1EE-AD81AF441BF7}"/>
              </a:ext>
            </a:extLst>
          </p:cNvPr>
          <p:cNvSpPr txBox="1">
            <a:spLocks/>
          </p:cNvSpPr>
          <p:nvPr/>
        </p:nvSpPr>
        <p:spPr>
          <a:xfrm>
            <a:off x="4997723" y="4538400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s" sz="4800" dirty="0"/>
              <a:t>2024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291704" y="150220"/>
            <a:ext cx="8559600" cy="957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 requirements</a:t>
            </a:r>
            <a:endParaRPr/>
          </a:p>
        </p:txBody>
      </p:sp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00" y="1510275"/>
            <a:ext cx="19621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874" y="1787851"/>
            <a:ext cx="3545874" cy="15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6275" y="1896850"/>
            <a:ext cx="2478152" cy="13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1DE38E13-AAFF-4ED9-DEAD-4890DED60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6492"/>
            <a:ext cx="77724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B8AF1-0499-2594-A858-0CEB41701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66" y="1652833"/>
            <a:ext cx="8203843" cy="19377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rtad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3568</TotalTime>
  <Words>180</Words>
  <Application>Microsoft Macintosh PowerPoint</Application>
  <PresentationFormat>On-screen Show (16:9)</PresentationFormat>
  <Paragraphs>32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Century Gothic</vt:lpstr>
      <vt:lpstr>Calibri</vt:lpstr>
      <vt:lpstr>Arial</vt:lpstr>
      <vt:lpstr>Simple Light</vt:lpstr>
      <vt:lpstr>Portada</vt:lpstr>
      <vt:lpstr>PowerPoint Presentation</vt:lpstr>
      <vt:lpstr>Bootcamp  2025</vt:lpstr>
      <vt:lpstr>Welcome to the IIBM !!</vt:lpstr>
      <vt:lpstr>PowerPoint Presentation</vt:lpstr>
      <vt:lpstr>Hello !</vt:lpstr>
      <vt:lpstr>PowerPoint Presentation</vt:lpstr>
      <vt:lpstr>Pre requirements</vt:lpstr>
      <vt:lpstr>PowerPoint Presentation</vt:lpstr>
      <vt:lpstr>PowerPoint Presentation</vt:lpstr>
      <vt:lpstr>How it will work?</vt:lpstr>
      <vt:lpstr>PowerPoint Presentation</vt:lpstr>
      <vt:lpstr>PowerPoint Presentation</vt:lpstr>
      <vt:lpstr>PowerPoint Presentation</vt:lpstr>
      <vt:lpstr>Whatsapp Group</vt:lpstr>
      <vt:lpstr>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Carlos Valle</cp:lastModifiedBy>
  <cp:revision>10</cp:revision>
  <dcterms:modified xsi:type="dcterms:W3CDTF">2025-01-14T12:25:25Z</dcterms:modified>
</cp:coreProperties>
</file>